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A482-C866-4BBB-BE47-CFDEF321761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3F8D0-1B4E-4A07-ABCC-60D50A50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7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F8D0-1B4E-4A07-ABCC-60D50A50B0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22A6-95EF-4BA4-BF19-24FDD5364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35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990C1-4942-4C5E-92B5-95CD937F6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91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47B1E-3F8E-4F8F-8896-54C35FF35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42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791C-3F8B-4107-80E2-FB79EABF9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01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32189-F3B2-4A3D-8442-54728B3D0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4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36578-7F66-47D9-B99C-D191CAD5A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4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08C0D-9131-410C-B19E-089E898D9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74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FDB4-91E4-4B37-8028-EEB59EE65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54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9E28C-67E5-4D39-AE51-0A83BD9DC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1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8CBA-5BD1-45BB-BFE1-B6A6D1B3F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72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1BB24-9D87-45FC-8A03-4E61CB8EE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80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1F9F33-42E1-4C87-947C-27E6350E2D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400800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212725" y="188913"/>
            <a:ext cx="7864475" cy="2630487"/>
            <a:chOff x="134" y="119"/>
            <a:chExt cx="4954" cy="1657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34" y="119"/>
              <a:ext cx="49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1) Once you have logged into </a:t>
              </a:r>
              <a:r>
                <a:rPr lang="en-US" altLang="en-US" dirty="0" err="1"/>
                <a:t>PowerTeacher</a:t>
              </a:r>
              <a:r>
                <a:rPr lang="en-US" altLang="en-US" dirty="0"/>
                <a:t>, click on the chair in front of the grid for the class you want to create a seating chart for.</a:t>
              </a:r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3360" y="288"/>
              <a:ext cx="912" cy="1488"/>
              <a:chOff x="3360" y="288"/>
              <a:chExt cx="912" cy="1488"/>
            </a:xfrm>
          </p:grpSpPr>
          <p:sp>
            <p:nvSpPr>
              <p:cNvPr id="3076" name="Oval 4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144" cy="14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 flipH="1">
                <a:off x="3408" y="288"/>
                <a:ext cx="864" cy="13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7299" y="875139"/>
            <a:ext cx="7467600" cy="5973762"/>
            <a:chOff x="847299" y="875139"/>
            <a:chExt cx="7467600" cy="5973762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299" y="875139"/>
              <a:ext cx="7467600" cy="5973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200400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415" y="3200400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230" y="3200400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415" y="3821145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874" y="3821146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89" y="3200400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88" y="3801356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503" y="3200399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502" y="3801356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317" y="3200400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344" y="3777927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644" y="3450154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643" y="4000387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641" y="4648200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640" y="5171137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639" y="5686568"/>
              <a:ext cx="560185" cy="51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441325" y="341313"/>
            <a:ext cx="5175250" cy="3087687"/>
            <a:chOff x="278" y="215"/>
            <a:chExt cx="3260" cy="1945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278" y="215"/>
              <a:ext cx="3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1) Finish by adding students to your seating chart</a:t>
              </a:r>
            </a:p>
          </p:txBody>
        </p: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1440" y="384"/>
              <a:ext cx="336" cy="1776"/>
              <a:chOff x="1440" y="384"/>
              <a:chExt cx="336" cy="1776"/>
            </a:xfrm>
          </p:grpSpPr>
          <p:sp>
            <p:nvSpPr>
              <p:cNvPr id="9221" name="Line 5"/>
              <p:cNvSpPr>
                <a:spLocks noChangeShapeType="1"/>
              </p:cNvSpPr>
              <p:nvPr/>
            </p:nvSpPr>
            <p:spPr bwMode="auto">
              <a:xfrm flipH="1">
                <a:off x="1536" y="384"/>
                <a:ext cx="240" cy="16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33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1143000"/>
            <a:ext cx="6934200" cy="5548313"/>
            <a:chOff x="762000" y="1143000"/>
            <a:chExt cx="6934200" cy="554831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143000"/>
              <a:ext cx="6934200" cy="554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348" y="335280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252" y="334645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071" y="334645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774" y="335280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226" y="334645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34645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703" y="335280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806" y="3352800"/>
              <a:ext cx="662594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347" y="3904456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451" y="3891756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-85725" y="152400"/>
            <a:ext cx="8629650" cy="2806203"/>
            <a:chOff x="-85725" y="152400"/>
            <a:chExt cx="8629650" cy="2806203"/>
          </a:xfrm>
        </p:grpSpPr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-85725" y="152400"/>
              <a:ext cx="862965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AutoNum type="arabicParenR"/>
              </a:pPr>
              <a:r>
                <a:rPr lang="en-US" altLang="en-US" dirty="0"/>
                <a:t>Click on the </a:t>
              </a:r>
              <a:r>
                <a:rPr lang="en-US" altLang="en-US" b="1" dirty="0"/>
                <a:t>Seating Chart Design </a:t>
              </a:r>
              <a:r>
                <a:rPr lang="en-US" altLang="en-US" dirty="0"/>
                <a:t>tab</a:t>
              </a:r>
            </a:p>
            <a:p>
              <a:pPr>
                <a:buFontTx/>
                <a:buAutoNum type="arabicParenR"/>
              </a:pPr>
              <a:r>
                <a:rPr lang="en-US" altLang="en-US" dirty="0"/>
                <a:t>Click the drop-down menu where is says </a:t>
              </a:r>
              <a:r>
                <a:rPr lang="en-US" altLang="en-US" b="1" dirty="0"/>
                <a:t>New Layout</a:t>
              </a:r>
              <a:endParaRPr lang="en-US" altLang="en-US" dirty="0"/>
            </a:p>
            <a:p>
              <a:pPr>
                <a:buFontTx/>
                <a:buAutoNum type="arabicParenR"/>
              </a:pPr>
              <a:r>
                <a:rPr lang="en-US" altLang="en-US" dirty="0"/>
                <a:t>Select the option that says </a:t>
              </a:r>
              <a:r>
                <a:rPr lang="en-US" altLang="en-US" b="1" dirty="0"/>
                <a:t>[New Layout]</a:t>
              </a:r>
              <a:r>
                <a:rPr lang="en-US" altLang="en-US" dirty="0"/>
                <a:t> (be sure to select the one with the “</a:t>
              </a:r>
              <a:r>
                <a:rPr lang="en-US" altLang="en-US" b="1" dirty="0"/>
                <a:t>[ ]</a:t>
              </a:r>
              <a:r>
                <a:rPr lang="en-US" altLang="en-US" dirty="0"/>
                <a:t>”</a:t>
              </a:r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041774" y="1053603"/>
              <a:ext cx="762000" cy="1905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143000"/>
            <a:ext cx="7010400" cy="5608638"/>
            <a:chOff x="838200" y="1143000"/>
            <a:chExt cx="7010400" cy="560863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43000"/>
              <a:ext cx="7010400" cy="5608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872" y="335280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924" y="335280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027" y="3352800"/>
              <a:ext cx="58310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54" y="3352800"/>
              <a:ext cx="752046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915378" y="93662"/>
            <a:ext cx="5518150" cy="3487738"/>
            <a:chOff x="915378" y="93662"/>
            <a:chExt cx="5518150" cy="34877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915378" y="93662"/>
              <a:ext cx="551815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AutoNum type="arabicParenR"/>
              </a:pPr>
              <a:r>
                <a:rPr lang="en-US" altLang="en-US" dirty="0"/>
                <a:t>Enter an appropriate name for your seating chart </a:t>
              </a:r>
            </a:p>
            <a:p>
              <a:pPr>
                <a:buFontTx/>
                <a:buAutoNum type="arabicParenR"/>
              </a:pPr>
              <a:r>
                <a:rPr lang="en-US" altLang="en-US" dirty="0"/>
                <a:t>Select the </a:t>
              </a:r>
              <a:r>
                <a:rPr lang="en-US" altLang="en-US" b="1" dirty="0"/>
                <a:t>Create a new layout from scratch</a:t>
              </a:r>
            </a:p>
            <a:p>
              <a:pPr>
                <a:buFontTx/>
                <a:buAutoNum type="arabicParenR"/>
              </a:pPr>
              <a:r>
                <a:rPr lang="en-US" altLang="en-US" dirty="0"/>
                <a:t>Select </a:t>
              </a:r>
              <a:r>
                <a:rPr lang="en-US" altLang="en-US" b="1" dirty="0"/>
                <a:t>Finish</a:t>
              </a:r>
              <a:endParaRPr lang="en-US" altLang="en-US" dirty="0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1752600" y="381000"/>
              <a:ext cx="2438400" cy="3200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447800" y="990600"/>
            <a:ext cx="2895600" cy="3733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3505200" y="609600"/>
            <a:ext cx="1676400" cy="3657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93838"/>
            <a:ext cx="670560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325" y="36513"/>
            <a:ext cx="8169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en-US" altLang="en-US" dirty="0"/>
              <a:t>Draw your seating chart by placing rows and columns of chairs or by individually placing </a:t>
            </a:r>
            <a:r>
              <a:rPr lang="en-US" altLang="en-US" b="1" dirty="0"/>
              <a:t>tables </a:t>
            </a:r>
            <a:r>
              <a:rPr lang="en-US" altLang="en-US" dirty="0"/>
              <a:t>or </a:t>
            </a:r>
            <a:r>
              <a:rPr lang="en-US" altLang="en-US" b="1" dirty="0"/>
              <a:t>chairs</a:t>
            </a:r>
            <a:r>
              <a:rPr lang="en-US" altLang="en-US" dirty="0"/>
              <a:t>.</a:t>
            </a:r>
          </a:p>
        </p:txBody>
      </p:sp>
      <p:pic>
        <p:nvPicPr>
          <p:cNvPr id="16" name="Picture 24" descr="\\PRDECHOME10\10\101\101357\Desktop\marauder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46" y="3810000"/>
            <a:ext cx="58310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\\PRDECHOME10\10\101\101357\Desktop\marauder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46" y="4343400"/>
            <a:ext cx="58310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\\PRDECHOME10\10\101\101357\Desktop\marauder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46" y="4857750"/>
            <a:ext cx="58310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\\PRDECHOME10\10\101\101357\Desktop\marauder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20" y="5324475"/>
            <a:ext cx="58310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\\PRDECHOME10\10\101\101357\Desktop\marauder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19" y="5867400"/>
            <a:ext cx="58310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19400" y="381000"/>
            <a:ext cx="1905000" cy="3124200"/>
            <a:chOff x="2819400" y="381000"/>
            <a:chExt cx="1905000" cy="3124200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flipH="1">
              <a:off x="3276600" y="381000"/>
              <a:ext cx="1447800" cy="2895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2819400" y="3200400"/>
              <a:ext cx="1371600" cy="304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52400"/>
            <a:ext cx="7696200" cy="6705599"/>
            <a:chOff x="228600" y="152400"/>
            <a:chExt cx="7696200" cy="6705599"/>
          </a:xfrm>
        </p:grpSpPr>
        <p:grpSp>
          <p:nvGrpSpPr>
            <p:cNvPr id="2" name="Group 1"/>
            <p:cNvGrpSpPr/>
            <p:nvPr/>
          </p:nvGrpSpPr>
          <p:grpSpPr>
            <a:xfrm>
              <a:off x="914400" y="1249362"/>
              <a:ext cx="7010400" cy="5608637"/>
              <a:chOff x="914400" y="1249363"/>
              <a:chExt cx="7010400" cy="5608637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1249363"/>
                <a:ext cx="7010400" cy="5608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3048" y="3657600"/>
                <a:ext cx="583103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3047" y="4267200"/>
                <a:ext cx="583103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5423" y="4800600"/>
                <a:ext cx="583103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4948" y="5334000"/>
                <a:ext cx="583103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4948" y="5867400"/>
                <a:ext cx="583103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228600" y="152400"/>
              <a:ext cx="7575550" cy="3505200"/>
              <a:chOff x="228600" y="152400"/>
              <a:chExt cx="7575550" cy="3505200"/>
            </a:xfrm>
          </p:grpSpPr>
          <p:sp>
            <p:nvSpPr>
              <p:cNvPr id="6147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52400"/>
                <a:ext cx="7575550" cy="915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Tx/>
                  <a:buAutoNum type="arabicParenR"/>
                </a:pPr>
                <a:r>
                  <a:rPr lang="en-US" altLang="en-US" dirty="0"/>
                  <a:t>Once you have your desks placed you can rearrange them as desired</a:t>
                </a:r>
              </a:p>
              <a:p>
                <a:pPr>
                  <a:buFontTx/>
                  <a:buAutoNum type="arabicParenR"/>
                </a:pPr>
                <a:r>
                  <a:rPr lang="en-US" altLang="en-US" dirty="0"/>
                  <a:t>To add students select populate or simply drag and drop</a:t>
                </a:r>
              </a:p>
              <a:p>
                <a:pPr>
                  <a:buFontTx/>
                  <a:buAutoNum type="arabicParenR"/>
                </a:pPr>
                <a:r>
                  <a:rPr lang="en-US" altLang="en-US" dirty="0"/>
                  <a:t>Remember to save when finished</a:t>
                </a:r>
              </a:p>
            </p:txBody>
          </p:sp>
          <p:sp>
            <p:nvSpPr>
              <p:cNvPr id="6149" name="Oval 5"/>
              <p:cNvSpPr>
                <a:spLocks noChangeArrowheads="1"/>
              </p:cNvSpPr>
              <p:nvPr/>
            </p:nvSpPr>
            <p:spPr bwMode="auto">
              <a:xfrm>
                <a:off x="2133600" y="3352800"/>
                <a:ext cx="762000" cy="30480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" name="Line 4"/>
              <p:cNvSpPr>
                <a:spLocks noChangeShapeType="1"/>
              </p:cNvSpPr>
              <p:nvPr/>
            </p:nvSpPr>
            <p:spPr bwMode="auto">
              <a:xfrm flipH="1">
                <a:off x="2514600" y="609600"/>
                <a:ext cx="1066800" cy="28194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514600" y="990600"/>
            <a:ext cx="3886200" cy="2362200"/>
            <a:chOff x="2514600" y="990600"/>
            <a:chExt cx="3886200" cy="2362200"/>
          </a:xfrm>
        </p:grpSpPr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5943600" y="3048000"/>
              <a:ext cx="457200" cy="304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2514600" y="990600"/>
              <a:ext cx="3505200" cy="2133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62400" y="2651125"/>
            <a:ext cx="4572000" cy="3659188"/>
            <a:chOff x="3962400" y="2651125"/>
            <a:chExt cx="4572000" cy="3659188"/>
          </a:xfrm>
        </p:grpSpPr>
        <p:grpSp>
          <p:nvGrpSpPr>
            <p:cNvPr id="3" name="Group 2"/>
            <p:cNvGrpSpPr/>
            <p:nvPr/>
          </p:nvGrpSpPr>
          <p:grpSpPr>
            <a:xfrm>
              <a:off x="3962400" y="2651125"/>
              <a:ext cx="4572000" cy="3659188"/>
              <a:chOff x="3962400" y="2651125"/>
              <a:chExt cx="4572000" cy="3659188"/>
            </a:xfrm>
          </p:grpSpPr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2651125"/>
                <a:ext cx="4572000" cy="3659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4114800"/>
                <a:ext cx="503034" cy="274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0790" y="4141715"/>
                <a:ext cx="312535" cy="245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3631" y="4114800"/>
                <a:ext cx="312535" cy="28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7276" y="4114801"/>
                <a:ext cx="312535" cy="274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9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811" y="4144673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2725" y="112713"/>
            <a:ext cx="8550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en-US" altLang="en-US" dirty="0"/>
              <a:t>You have now completed a seating chart.</a:t>
            </a:r>
          </a:p>
          <a:p>
            <a:pPr>
              <a:buFontTx/>
              <a:buAutoNum type="arabicParenR"/>
            </a:pPr>
            <a:r>
              <a:rPr lang="en-US" altLang="en-US" dirty="0"/>
              <a:t>To create a seating chart for more classes, follow the same steps with one exception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3505200" cy="2803525"/>
            <a:chOff x="228600" y="1219200"/>
            <a:chExt cx="3505200" cy="28035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19200"/>
              <a:ext cx="3505200" cy="280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323849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598775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735" y="2323849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857" y="2568902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932" y="2323242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392" y="2598774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465" y="2323849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464" y="2604917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486" y="2323849"/>
              <a:ext cx="363914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70" y="2598773"/>
              <a:ext cx="312535" cy="24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098925" y="1027113"/>
            <a:ext cx="4206875" cy="3849687"/>
            <a:chOff x="4098925" y="1027113"/>
            <a:chExt cx="4206875" cy="3849687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4098925" y="1027113"/>
              <a:ext cx="4206875" cy="1465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3) Instead of creating another identical seating chart, select the </a:t>
              </a:r>
              <a:r>
                <a:rPr lang="en-US" altLang="en-US" b="1" dirty="0"/>
                <a:t>Start from a </a:t>
              </a:r>
              <a:r>
                <a:rPr lang="en-US" altLang="en-US" b="1" dirty="0" smtClean="0"/>
                <a:t>pre-existing </a:t>
              </a:r>
              <a:r>
                <a:rPr lang="en-US" altLang="en-US" b="1" dirty="0"/>
                <a:t>layout</a:t>
              </a:r>
              <a:r>
                <a:rPr lang="en-US" altLang="en-US" dirty="0"/>
                <a:t>, then select the name of the seating chart layout you created previously</a:t>
              </a:r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5486400" y="4724400"/>
              <a:ext cx="1143000" cy="1524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5867400" y="1828800"/>
              <a:ext cx="457200" cy="297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725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Displaying Multiple Sections at Once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13038"/>
            <a:ext cx="5181600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212725" y="950913"/>
            <a:ext cx="8093075" cy="3163887"/>
            <a:chOff x="134" y="599"/>
            <a:chExt cx="5098" cy="1993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134" y="599"/>
              <a:ext cx="5098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AutoNum type="arabicParenR"/>
              </a:pPr>
              <a:r>
                <a:rPr lang="en-US" altLang="en-US" dirty="0"/>
                <a:t>Click on the chair in front of a grid icon for the class that has multiple sections (is doesn’t matter which section you click)</a:t>
              </a:r>
            </a:p>
            <a:p>
              <a:pPr>
                <a:buFontTx/>
                <a:buAutoNum type="arabicParenR"/>
              </a:pPr>
              <a:r>
                <a:rPr lang="en-US" altLang="en-US" dirty="0"/>
                <a:t>For this example, I am clicking on </a:t>
              </a:r>
              <a:r>
                <a:rPr lang="en-US" altLang="en-US" b="1" dirty="0" err="1"/>
                <a:t>Intg</a:t>
              </a:r>
              <a:r>
                <a:rPr lang="en-US" altLang="en-US" b="1" dirty="0"/>
                <a:t> Math 1</a:t>
              </a:r>
              <a:r>
                <a:rPr lang="en-US" altLang="en-US" dirty="0"/>
                <a:t> as it has three sections I want to combine (if you do not know how to create a seating chart, refer to slide 1) </a:t>
              </a:r>
            </a:p>
          </p:txBody>
        </p:sp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3024" y="1104"/>
              <a:ext cx="528" cy="1488"/>
              <a:chOff x="3024" y="1104"/>
              <a:chExt cx="528" cy="1488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432" cy="13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Oval 6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192" cy="9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1143000"/>
            <a:ext cx="6934200" cy="5546725"/>
            <a:chOff x="1066800" y="1143000"/>
            <a:chExt cx="6934200" cy="5546725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143000"/>
              <a:ext cx="6934200" cy="554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706" y="3352800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704" y="3872118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891" y="3352799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799" y="3352800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651" y="3352798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836" y="3352797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118" y="3352800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891" y="3888043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815" y="3872120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798" y="3873054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\\PRDECHOME10\10\101\101357\Desktop\marauderm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984" y="3872119"/>
              <a:ext cx="560185" cy="4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212725" y="188913"/>
            <a:ext cx="5883275" cy="2782887"/>
            <a:chOff x="134" y="119"/>
            <a:chExt cx="3706" cy="1753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134" y="119"/>
              <a:ext cx="9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AutoNum type="arabicParenR"/>
              </a:pPr>
              <a:endParaRPr lang="en-US" altLang="en-US"/>
            </a:p>
            <a:p>
              <a:pPr>
                <a:buFontTx/>
                <a:buAutoNum type="arabicParenR"/>
              </a:pPr>
              <a:r>
                <a:rPr lang="en-US" altLang="en-US"/>
                <a:t>Click </a:t>
              </a:r>
              <a:r>
                <a:rPr lang="en-US" altLang="en-US" b="1"/>
                <a:t>Edit</a:t>
              </a:r>
              <a:endParaRPr lang="en-US" altLang="en-US"/>
            </a:p>
          </p:txBody>
        </p:sp>
        <p:grpSp>
          <p:nvGrpSpPr>
            <p:cNvPr id="11272" name="Group 8"/>
            <p:cNvGrpSpPr>
              <a:grpSpLocks/>
            </p:cNvGrpSpPr>
            <p:nvPr/>
          </p:nvGrpSpPr>
          <p:grpSpPr bwMode="auto">
            <a:xfrm>
              <a:off x="1056" y="432"/>
              <a:ext cx="2784" cy="1440"/>
              <a:chOff x="1056" y="432"/>
              <a:chExt cx="2784" cy="1440"/>
            </a:xfrm>
          </p:grpSpPr>
          <p:sp>
            <p:nvSpPr>
              <p:cNvPr id="11270" name="Line 6"/>
              <p:cNvSpPr>
                <a:spLocks noChangeShapeType="1"/>
              </p:cNvSpPr>
              <p:nvPr/>
            </p:nvSpPr>
            <p:spPr bwMode="auto">
              <a:xfrm>
                <a:off x="1056" y="432"/>
                <a:ext cx="2544" cy="12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" name="Oval 7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288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304800"/>
            <a:ext cx="7712075" cy="6340475"/>
            <a:chOff x="838200" y="304800"/>
            <a:chExt cx="7712075" cy="6340475"/>
          </a:xfrm>
        </p:grpSpPr>
        <p:grpSp>
          <p:nvGrpSpPr>
            <p:cNvPr id="2" name="Group 1"/>
            <p:cNvGrpSpPr/>
            <p:nvPr/>
          </p:nvGrpSpPr>
          <p:grpSpPr>
            <a:xfrm>
              <a:off x="1143000" y="1524000"/>
              <a:ext cx="6400800" cy="5121275"/>
              <a:chOff x="1143000" y="1524000"/>
              <a:chExt cx="6400800" cy="5121275"/>
            </a:xfrm>
          </p:grpSpPr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1524000"/>
                <a:ext cx="6400800" cy="512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5301" y="3523169"/>
                <a:ext cx="560185" cy="439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673" y="3574574"/>
                <a:ext cx="560185" cy="439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4" descr="\\PRDECHOME10\10\101\101357\Desktop\marauderm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672" y="4041100"/>
                <a:ext cx="560185" cy="439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59" name="Group 19"/>
            <p:cNvGrpSpPr>
              <a:grpSpLocks/>
            </p:cNvGrpSpPr>
            <p:nvPr/>
          </p:nvGrpSpPr>
          <p:grpSpPr bwMode="auto">
            <a:xfrm>
              <a:off x="838200" y="304800"/>
              <a:ext cx="7712075" cy="3657600"/>
              <a:chOff x="528" y="192"/>
              <a:chExt cx="4858" cy="2304"/>
            </a:xfrm>
          </p:grpSpPr>
          <p:sp>
            <p:nvSpPr>
              <p:cNvPr id="10243" name="Text Box 3"/>
              <p:cNvSpPr txBox="1">
                <a:spLocks noChangeArrowheads="1"/>
              </p:cNvSpPr>
              <p:nvPr/>
            </p:nvSpPr>
            <p:spPr bwMode="auto">
              <a:xfrm>
                <a:off x="528" y="192"/>
                <a:ext cx="4858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Tx/>
                  <a:buAutoNum type="arabicParenR"/>
                </a:pPr>
                <a:r>
                  <a:rPr lang="en-US" altLang="en-US" dirty="0"/>
                  <a:t>Create an appropriate name for your seating chart</a:t>
                </a:r>
              </a:p>
              <a:p>
                <a:pPr>
                  <a:buFontTx/>
                  <a:buAutoNum type="arabicParenR"/>
                </a:pPr>
                <a:r>
                  <a:rPr lang="en-US" altLang="en-US" dirty="0"/>
                  <a:t>Select the sections you want to be in your seating chart by clicking the box next to the appropriate class</a:t>
                </a:r>
              </a:p>
              <a:p>
                <a:pPr>
                  <a:buFontTx/>
                  <a:buAutoNum type="arabicParenR"/>
                </a:pPr>
                <a:r>
                  <a:rPr lang="en-US" altLang="en-US" dirty="0"/>
                  <a:t>Click </a:t>
                </a:r>
                <a:r>
                  <a:rPr lang="en-US" altLang="en-US" b="1" dirty="0"/>
                  <a:t>Save as New </a:t>
                </a:r>
                <a:r>
                  <a:rPr lang="en-US" altLang="en-US" dirty="0"/>
                  <a:t>(click continue when the dialog box appears)</a:t>
                </a:r>
              </a:p>
            </p:txBody>
          </p:sp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 flipH="1">
                <a:off x="2736" y="336"/>
                <a:ext cx="720" cy="19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auto">
              <a:xfrm>
                <a:off x="2352" y="2304"/>
                <a:ext cx="624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2438400" y="1295400"/>
            <a:ext cx="2590800" cy="4038600"/>
            <a:chOff x="1536" y="816"/>
            <a:chExt cx="1632" cy="2544"/>
          </a:xfrm>
        </p:grpSpPr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536" y="816"/>
              <a:ext cx="1440" cy="2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2832" y="3168"/>
              <a:ext cx="336" cy="1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1524000" y="838200"/>
            <a:ext cx="2590800" cy="4191000"/>
            <a:chOff x="528" y="624"/>
            <a:chExt cx="2064" cy="2544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528" y="624"/>
              <a:ext cx="1920" cy="2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2400" y="2976"/>
              <a:ext cx="192" cy="1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307</Words>
  <Application>Microsoft Office PowerPoint</Application>
  <PresentationFormat>On-screen Show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Morse Stuart</cp:lastModifiedBy>
  <cp:revision>23</cp:revision>
  <dcterms:created xsi:type="dcterms:W3CDTF">2014-09-04T20:00:51Z</dcterms:created>
  <dcterms:modified xsi:type="dcterms:W3CDTF">2014-09-09T15:19:25Z</dcterms:modified>
</cp:coreProperties>
</file>